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1048F-3008-30C9-DE1F-D407706938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06960A-DCAB-9690-298A-CC99F8C1DF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A94D74-1012-78B9-C67B-1027C7639A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93698-824D-4BDC-8283-851D24C48154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98E4EC-7997-3527-BF91-97C787E7F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2819DB-F1C6-8A98-F271-ACA397537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49136-E11A-4935-96EE-E805945864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442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FFDFE-D178-0F37-FA8E-18C262D49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D19E73-BA4D-A7EA-1FEF-20665265D2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E04F1F-5E02-B175-061A-1F2AF4DA47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93698-824D-4BDC-8283-851D24C48154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E1333B-C019-6391-292C-5DC7CF43D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1DFF76-D944-176C-8DDA-9D10EC674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49136-E11A-4935-96EE-E805945864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934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658C768-F04F-F004-2B73-96B148A128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F34A50-7903-D78E-E64A-2612150BE0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042D4D-ADF4-C81B-226F-907A3D255B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93698-824D-4BDC-8283-851D24C48154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BB2301-4042-9390-A3D6-0C31310D5A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6EAAE9-2C09-3288-2A40-ECB8EE9A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49136-E11A-4935-96EE-E805945864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7864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24D1A-9950-1A68-AA77-AE1ED3735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04F7DD-E74F-768B-A28C-EA1CCCB3D6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1ACCEE-1AD5-1BAC-F2B6-7FA363345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93698-824D-4BDC-8283-851D24C48154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B8DCA7-6629-0A7B-167F-F2FAC4634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DA1CDA-2CAA-07E6-3002-36F284E59F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49136-E11A-4935-96EE-E805945864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3877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E030E-B6F5-24DA-5348-73BFD87EF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FF7768-DC09-5682-8C54-A5CDCB166B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DBDB7D-4349-FCD3-69DB-28A901A82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93698-824D-4BDC-8283-851D24C48154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F027BB-EA58-379C-15DA-2075BB0B63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98547-6158-5537-DB4B-857725E13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49136-E11A-4935-96EE-E805945864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195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868B6-C522-11B6-C745-71DFCA684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06CF48-1568-1EB5-EB3B-89517F1564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1CF27B-329D-5385-91C5-D9B87D0FFA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AA5E54-289B-DD84-ADCE-E4EFF6E56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93698-824D-4BDC-8283-851D24C48154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ADC4D5-2275-1DFB-323B-3299B33798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EF9610-81E1-0365-4141-D2480671BB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49136-E11A-4935-96EE-E805945864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2548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58829-1C1E-43A6-D37A-0B4EA0B80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614812-6CF5-3068-B833-5654B09960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407E64-6576-714E-2C13-959AD7E884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8AA4A1-CA1C-0DC8-3A24-828CE3F703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05CC35-6C29-8B4D-576E-57B4FAF725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8984E13-A322-1597-D9B7-8989B9CF1B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93698-824D-4BDC-8283-851D24C48154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8016859-3C30-A5A4-59E7-E12B119609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2688E7C-A62B-4272-4D42-33D5C26DB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49136-E11A-4935-96EE-E805945864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6162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08A00-EBAA-2654-8A0C-EB759C13C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D1361C0-2D9F-D9F5-265D-AE4FAE518E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93698-824D-4BDC-8283-851D24C48154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B1C441-48DB-66D0-F450-B0E0AFC016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B6DFDD-38BB-87F6-9278-895807158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49136-E11A-4935-96EE-E805945864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1108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C71A27E-079C-1F0B-0CBF-2F0FAF174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93698-824D-4BDC-8283-851D24C48154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E67A1E2-2D0C-9F72-6126-E417341A61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6474FE-22FC-8A6D-427E-97DEAD92E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49136-E11A-4935-96EE-E805945864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690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68FF2-2C08-A26C-430F-082D2947F2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7DE5D5-30B6-2E7F-25AD-A8E8DAB5D0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599C38-58A5-59C6-393B-140A62A4DD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D44864-7BA2-01D3-D9FC-8012B102A3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93698-824D-4BDC-8283-851D24C48154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C45C88-717E-361E-D26F-FF5F47E0CB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906FCD-E153-2711-B807-DD3D0E7EC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49136-E11A-4935-96EE-E805945864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7565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97CAE-4C47-F107-C4E1-9D4BF8629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5F1E0C2-A560-E9E7-493B-72DBB74B01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5F4F3A-7651-58A4-D8BB-B7E3460DD9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DB3224-302F-F850-CBF2-7FA024FBBE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93698-824D-4BDC-8283-851D24C48154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5292C3-7745-B606-73BA-1C55BB3A7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D49E18-6D20-8571-67A2-2C957E201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49136-E11A-4935-96EE-E805945864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6903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724FD43-6413-340B-B450-63DFCC59B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A23301-427B-8D66-D241-9299AF66E4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B34C6-D774-12CD-A25B-5DF290B36C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B793698-824D-4BDC-8283-851D24C48154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990B97-4C42-951D-950B-28D34A2AF5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A8B391-29E7-703F-C079-13D469D06F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5A49136-E11A-4935-96EE-E805945864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74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map of the north and south america&#10;&#10;Description automatically generated">
            <a:extLst>
              <a:ext uri="{FF2B5EF4-FFF2-40B4-BE49-F238E27FC236}">
                <a16:creationId xmlns:a16="http://schemas.microsoft.com/office/drawing/2014/main" id="{8E8480E6-2124-A815-1F68-89827616C3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8470" y="0"/>
            <a:ext cx="8875059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A631862-E780-6736-F0B9-A9E59CA40460}"/>
              </a:ext>
            </a:extLst>
          </p:cNvPr>
          <p:cNvSpPr txBox="1"/>
          <p:nvPr/>
        </p:nvSpPr>
        <p:spPr>
          <a:xfrm>
            <a:off x="6521569" y="189781"/>
            <a:ext cx="3841564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Ruderal lands for entire analysis area</a:t>
            </a:r>
          </a:p>
        </p:txBody>
      </p:sp>
    </p:spTree>
    <p:extLst>
      <p:ext uri="{BB962C8B-B14F-4D97-AF65-F5344CB8AC3E}">
        <p14:creationId xmlns:p14="http://schemas.microsoft.com/office/powerpoint/2010/main" val="28783971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map of the black and yellow land&#10;&#10;Description automatically generated with medium confidence">
            <a:extLst>
              <a:ext uri="{FF2B5EF4-FFF2-40B4-BE49-F238E27FC236}">
                <a16:creationId xmlns:a16="http://schemas.microsoft.com/office/drawing/2014/main" id="{32D04D9B-BB3C-C980-02FA-98B4BAF4BA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8470" y="0"/>
            <a:ext cx="8875059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64EB9C2-EF6B-91F2-3E3A-ADFE3990A395}"/>
              </a:ext>
            </a:extLst>
          </p:cNvPr>
          <p:cNvSpPr txBox="1"/>
          <p:nvPr/>
        </p:nvSpPr>
        <p:spPr>
          <a:xfrm>
            <a:off x="5560987" y="69708"/>
            <a:ext cx="4902111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Ruderal lands New York section of analysis area</a:t>
            </a:r>
          </a:p>
        </p:txBody>
      </p:sp>
    </p:spTree>
    <p:extLst>
      <p:ext uri="{BB962C8B-B14F-4D97-AF65-F5344CB8AC3E}">
        <p14:creationId xmlns:p14="http://schemas.microsoft.com/office/powerpoint/2010/main" val="24767181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map of the united states&#10;&#10;Description automatically generated">
            <a:extLst>
              <a:ext uri="{FF2B5EF4-FFF2-40B4-BE49-F238E27FC236}">
                <a16:creationId xmlns:a16="http://schemas.microsoft.com/office/drawing/2014/main" id="{ACFC0D34-FB2C-A65D-EFB5-D3A33B0903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8470" y="0"/>
            <a:ext cx="8875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53709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414869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</TotalTime>
  <Words>14</Words>
  <Application>Microsoft Office PowerPoint</Application>
  <PresentationFormat>Widescreen</PresentationFormat>
  <Paragraphs>2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Randy L. Swaty</dc:creator>
  <cp:lastModifiedBy>Randy L. Swaty</cp:lastModifiedBy>
  <cp:revision>2</cp:revision>
  <dcterms:created xsi:type="dcterms:W3CDTF">2025-01-31T16:03:04Z</dcterms:created>
  <dcterms:modified xsi:type="dcterms:W3CDTF">2025-01-31T20:10:50Z</dcterms:modified>
</cp:coreProperties>
</file>

<file path=docProps/thumbnail.jpeg>
</file>